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1"/>
  </p:notesMasterIdLst>
  <p:sldIdLst>
    <p:sldId id="312" r:id="rId2"/>
    <p:sldId id="256" r:id="rId3"/>
    <p:sldId id="257" r:id="rId4"/>
    <p:sldId id="262" r:id="rId5"/>
    <p:sldId id="263" r:id="rId6"/>
    <p:sldId id="267" r:id="rId7"/>
    <p:sldId id="266" r:id="rId8"/>
    <p:sldId id="261" r:id="rId9"/>
    <p:sldId id="269" r:id="rId10"/>
    <p:sldId id="270" r:id="rId11"/>
    <p:sldId id="258" r:id="rId12"/>
    <p:sldId id="280" r:id="rId13"/>
    <p:sldId id="265" r:id="rId14"/>
    <p:sldId id="268" r:id="rId15"/>
    <p:sldId id="271" r:id="rId16"/>
    <p:sldId id="274" r:id="rId17"/>
    <p:sldId id="281" r:id="rId18"/>
    <p:sldId id="260" r:id="rId19"/>
    <p:sldId id="282" r:id="rId20"/>
    <p:sldId id="272" r:id="rId21"/>
    <p:sldId id="275" r:id="rId22"/>
    <p:sldId id="273" r:id="rId23"/>
    <p:sldId id="353" r:id="rId24"/>
    <p:sldId id="418" r:id="rId25"/>
    <p:sldId id="276" r:id="rId26"/>
    <p:sldId id="346" r:id="rId27"/>
    <p:sldId id="298" r:id="rId28"/>
    <p:sldId id="277" r:id="rId29"/>
    <p:sldId id="279" r:id="rId30"/>
    <p:sldId id="278" r:id="rId31"/>
    <p:sldId id="422" r:id="rId32"/>
    <p:sldId id="420" r:id="rId33"/>
    <p:sldId id="285" r:id="rId34"/>
    <p:sldId id="299" r:id="rId35"/>
    <p:sldId id="289" r:id="rId36"/>
    <p:sldId id="290" r:id="rId37"/>
    <p:sldId id="291" r:id="rId38"/>
    <p:sldId id="292" r:id="rId39"/>
    <p:sldId id="293" r:id="rId40"/>
    <p:sldId id="294" r:id="rId41"/>
    <p:sldId id="300" r:id="rId42"/>
    <p:sldId id="301" r:id="rId43"/>
    <p:sldId id="302" r:id="rId44"/>
    <p:sldId id="305" r:id="rId45"/>
    <p:sldId id="304" r:id="rId46"/>
    <p:sldId id="437" r:id="rId47"/>
    <p:sldId id="313" r:id="rId48"/>
    <p:sldId id="295" r:id="rId49"/>
    <p:sldId id="306" r:id="rId50"/>
    <p:sldId id="307" r:id="rId51"/>
    <p:sldId id="354" r:id="rId52"/>
    <p:sldId id="308" r:id="rId53"/>
    <p:sldId id="355" r:id="rId54"/>
    <p:sldId id="309" r:id="rId55"/>
    <p:sldId id="314" r:id="rId56"/>
    <p:sldId id="310" r:id="rId57"/>
    <p:sldId id="315" r:id="rId58"/>
    <p:sldId id="316" r:id="rId59"/>
    <p:sldId id="317" r:id="rId60"/>
    <p:sldId id="311" r:id="rId61"/>
    <p:sldId id="320" r:id="rId62"/>
    <p:sldId id="321" r:id="rId63"/>
    <p:sldId id="363" r:id="rId64"/>
    <p:sldId id="364" r:id="rId65"/>
    <p:sldId id="365" r:id="rId66"/>
    <p:sldId id="366" r:id="rId67"/>
    <p:sldId id="367" r:id="rId68"/>
    <p:sldId id="368" r:id="rId69"/>
    <p:sldId id="322" r:id="rId70"/>
    <p:sldId id="330" r:id="rId71"/>
    <p:sldId id="345" r:id="rId72"/>
    <p:sldId id="324" r:id="rId73"/>
    <p:sldId id="323" r:id="rId74"/>
    <p:sldId id="331" r:id="rId75"/>
    <p:sldId id="325" r:id="rId76"/>
    <p:sldId id="326" r:id="rId77"/>
    <p:sldId id="327" r:id="rId78"/>
    <p:sldId id="328" r:id="rId79"/>
    <p:sldId id="329" r:id="rId80"/>
    <p:sldId id="332" r:id="rId81"/>
    <p:sldId id="283" r:id="rId82"/>
    <p:sldId id="333" r:id="rId83"/>
    <p:sldId id="334" r:id="rId84"/>
    <p:sldId id="344" r:id="rId85"/>
    <p:sldId id="343" r:id="rId86"/>
    <p:sldId id="335" r:id="rId87"/>
    <p:sldId id="336" r:id="rId88"/>
    <p:sldId id="337" r:id="rId89"/>
    <p:sldId id="357" r:id="rId90"/>
    <p:sldId id="338" r:id="rId91"/>
    <p:sldId id="340" r:id="rId92"/>
    <p:sldId id="376" r:id="rId93"/>
    <p:sldId id="341" r:id="rId94"/>
    <p:sldId id="339" r:id="rId95"/>
    <p:sldId id="342" r:id="rId96"/>
    <p:sldId id="358" r:id="rId97"/>
    <p:sldId id="369" r:id="rId98"/>
    <p:sldId id="359" r:id="rId99"/>
    <p:sldId id="361" r:id="rId100"/>
    <p:sldId id="379" r:id="rId101"/>
    <p:sldId id="381" r:id="rId102"/>
    <p:sldId id="259" r:id="rId103"/>
    <p:sldId id="383" r:id="rId104"/>
    <p:sldId id="385" r:id="rId105"/>
    <p:sldId id="264" r:id="rId106"/>
    <p:sldId id="386" r:id="rId107"/>
    <p:sldId id="389" r:id="rId108"/>
    <p:sldId id="390" r:id="rId109"/>
    <p:sldId id="391" r:id="rId110"/>
    <p:sldId id="392" r:id="rId111"/>
    <p:sldId id="393" r:id="rId112"/>
    <p:sldId id="394" r:id="rId113"/>
    <p:sldId id="395" r:id="rId114"/>
    <p:sldId id="397" r:id="rId115"/>
    <p:sldId id="284" r:id="rId116"/>
    <p:sldId id="403" r:id="rId117"/>
    <p:sldId id="378" r:id="rId118"/>
    <p:sldId id="416" r:id="rId119"/>
    <p:sldId id="405" r:id="rId120"/>
    <p:sldId id="419" r:id="rId121"/>
    <p:sldId id="424" r:id="rId122"/>
    <p:sldId id="421" r:id="rId123"/>
    <p:sldId id="436" r:id="rId124"/>
    <p:sldId id="425" r:id="rId125"/>
    <p:sldId id="431" r:id="rId126"/>
    <p:sldId id="427" r:id="rId127"/>
    <p:sldId id="429" r:id="rId128"/>
    <p:sldId id="430" r:id="rId129"/>
    <p:sldId id="432" r:id="rId130"/>
    <p:sldId id="435" r:id="rId131"/>
    <p:sldId id="347" r:id="rId132"/>
    <p:sldId id="356" r:id="rId133"/>
    <p:sldId id="349" r:id="rId134"/>
    <p:sldId id="350" r:id="rId135"/>
    <p:sldId id="371" r:id="rId136"/>
    <p:sldId id="372" r:id="rId137"/>
    <p:sldId id="373" r:id="rId138"/>
    <p:sldId id="374" r:id="rId139"/>
    <p:sldId id="415" r:id="rId140"/>
    <p:sldId id="423" r:id="rId141"/>
    <p:sldId id="409" r:id="rId142"/>
    <p:sldId id="404" r:id="rId143"/>
    <p:sldId id="351" r:id="rId144"/>
    <p:sldId id="297" r:id="rId145"/>
    <p:sldId id="410" r:id="rId146"/>
    <p:sldId id="377" r:id="rId147"/>
    <p:sldId id="407" r:id="rId148"/>
    <p:sldId id="370" r:id="rId149"/>
    <p:sldId id="408" r:id="rId15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autoAdjust="0"/>
    <p:restoredTop sz="84506" autoAdjust="0"/>
  </p:normalViewPr>
  <p:slideViewPr>
    <p:cSldViewPr snapToGrid="0">
      <p:cViewPr varScale="1">
        <p:scale>
          <a:sx n="131" d="100"/>
          <a:sy n="131" d="100"/>
        </p:scale>
        <p:origin x="10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3.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26.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48.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2</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11</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117</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119</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120</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12</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148</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149</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25</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27</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5</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a:t>
            </a:r>
            <a:r>
              <a:rPr lang="en-GB" dirty="0" err="1"/>
              <a:t>tiem</a:t>
            </a:r>
            <a:r>
              <a:rPr lang="en-GB" dirty="0"/>
              <a:t>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100</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102</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103</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11139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07/10/2024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07/10/2024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07/10/2024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07/10/2024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11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52.png"/></Relationships>
</file>

<file path=ppt/slides/_rels/slide12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svg"/></Relationships>
</file>

<file path=ppt/slides/_rels/slide1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1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1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3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13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13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1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52.png"/></Relationships>
</file>

<file path=ppt/slides/_rels/slide14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4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sv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svg"/></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0" y="2105561"/>
            <a:ext cx="12192000" cy="2646878"/>
          </a:xfrm>
          <a:prstGeom prst="rect">
            <a:avLst/>
          </a:prstGeom>
          <a:noFill/>
        </p:spPr>
        <p:txBody>
          <a:bodyPr wrap="squar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Be genuine</a:t>
            </a:r>
            <a:r>
              <a:rPr lang="en-US" sz="16600" dirty="0">
                <a:ln w="0"/>
                <a:effectLst>
                  <a:outerShdw blurRad="38100" dist="19050" dir="2700000" algn="tl" rotWithShape="0">
                    <a:schemeClr val="dk1">
                      <a:alpha val="40000"/>
                    </a:schemeClr>
                  </a:outerShdw>
                </a:effectLst>
              </a:rPr>
              <a:t> </a:t>
            </a:r>
            <a:endParaRPr lang="en-US" sz="1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a:extLst>
              <a:ext uri="{28A0092B-C50C-407E-A947-70E740481C1C}">
                <a14:useLocalDpi xmlns:a14="http://schemas.microsoft.com/office/drawing/2010/main"/>
              </a:ext>
            </a:extLst>
          </a:blip>
          <a:srcRect b="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print">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print">
            <a:extLst>
              <a:ext uri="{28A0092B-C50C-407E-A947-70E740481C1C}">
                <a14:useLocalDpi xmlns:a14="http://schemas.microsoft.com/office/drawing/2010/main" val="0"/>
              </a:ext>
            </a:extLst>
          </a:blip>
          <a:srcRect b="5875"/>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print">
            <a:extLst>
              <a:ext uri="{28A0092B-C50C-407E-A947-70E740481C1C}">
                <a14:useLocalDpi xmlns:a14="http://schemas.microsoft.com/office/drawing/2010/main" val="0"/>
              </a:ext>
            </a:extLst>
          </a:blip>
          <a:srcRect b="15110"/>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print">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print">
            <a:extLst>
              <a:ext uri="{28A0092B-C50C-407E-A947-70E740481C1C}">
                <a14:useLocalDpi xmlns:a14="http://schemas.microsoft.com/office/drawing/2010/main" val="0"/>
              </a:ext>
            </a:extLst>
          </a:blip>
          <a:srcRect t="1249" b="14497"/>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print">
            <a:extLst>
              <a:ext uri="{28A0092B-C50C-407E-A947-70E740481C1C}">
                <a14:useLocalDpi xmlns:a14="http://schemas.microsoft.com/office/drawing/2010/main" val="0"/>
              </a:ext>
            </a:extLst>
          </a:blip>
          <a:srcRect t="1584" b="14163"/>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women sitting at a table&#10;&#10;Description automatically generated">
            <a:extLst>
              <a:ext uri="{FF2B5EF4-FFF2-40B4-BE49-F238E27FC236}">
                <a16:creationId xmlns:a16="http://schemas.microsoft.com/office/drawing/2014/main" id="{991289C4-6A5B-F71D-3684-4C0982A88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991" y="0"/>
            <a:ext cx="10286018" cy="6858000"/>
          </a:xfrm>
          <a:prstGeom prst="rect">
            <a:avLst/>
          </a:prstGeom>
        </p:spPr>
      </p:pic>
    </p:spTree>
    <p:extLst>
      <p:ext uri="{BB962C8B-B14F-4D97-AF65-F5344CB8AC3E}">
        <p14:creationId xmlns:p14="http://schemas.microsoft.com/office/powerpoint/2010/main" val="3883208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print">
            <a:extLst>
              <a:ext uri="{28A0092B-C50C-407E-A947-70E740481C1C}">
                <a14:useLocalDpi xmlns:a14="http://schemas.microsoft.com/office/drawing/2010/main" val="0"/>
              </a:ext>
            </a:extLst>
          </a:blip>
          <a:srcRect t="18295" b="6719"/>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print">
            <a:extLst>
              <a:ext uri="{28A0092B-C50C-407E-A947-70E740481C1C}">
                <a14:useLocalDpi xmlns:a14="http://schemas.microsoft.com/office/drawing/2010/main" val="0"/>
              </a:ext>
            </a:extLst>
          </a:blip>
          <a:srcRect t="15647" b="99"/>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8480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print">
            <a:extLst>
              <a:ext uri="{28A0092B-C50C-407E-A947-70E740481C1C}">
                <a14:useLocalDpi xmlns:a14="http://schemas.microsoft.com/office/drawing/2010/main" val="0"/>
              </a:ext>
            </a:extLst>
          </a:blip>
          <a:srcRect b="5875"/>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1672" y="0"/>
            <a:ext cx="9808655" cy="6858000"/>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print">
            <a:extLst>
              <a:ext uri="{28A0092B-C50C-407E-A947-70E740481C1C}">
                <a14:useLocalDpi xmlns:a14="http://schemas.microsoft.com/office/drawing/2010/main" val="0"/>
              </a:ext>
            </a:extLst>
          </a:blip>
          <a:srcRect b="5875"/>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3872029" y="2967335"/>
            <a:ext cx="444794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Find </a:t>
            </a:r>
            <a:r>
              <a:rPr lang="en-US" sz="5400" b="0" cap="none" spc="0">
                <a:ln w="0"/>
                <a:solidFill>
                  <a:schemeClr val="accent1"/>
                </a:solidFill>
                <a:effectLst>
                  <a:outerShdw blurRad="38100" dist="25400" dir="5400000" algn="ctr" rotWithShape="0">
                    <a:srgbClr val="6E747A">
                      <a:alpha val="43000"/>
                    </a:srgbClr>
                  </a:outerShdw>
                </a:effectLst>
              </a:rPr>
              <a:t>out more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3805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285750" indent="-2857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285750" indent="-285750">
              <a:buFont typeface="Arial" panose="020B0604020202020204" pitchFamily="34" charset="0"/>
              <a:buChar char="•"/>
            </a:pPr>
            <a:r>
              <a:rPr lang="en-GB" sz="6000" dirty="0">
                <a:solidFill>
                  <a:srgbClr val="0070C0"/>
                </a:solidFill>
                <a:effectLst/>
              </a:rPr>
              <a:t>Impostor Phenomenon</a:t>
            </a:r>
          </a:p>
          <a:p>
            <a:pPr marL="285750" indent="-285750">
              <a:buFont typeface="Arial" panose="020B0604020202020204" pitchFamily="34" charset="0"/>
              <a:buChar char="•"/>
            </a:pPr>
            <a:r>
              <a:rPr lang="en-GB" sz="6000" dirty="0">
                <a:solidFill>
                  <a:srgbClr val="0070C0"/>
                </a:solidFill>
                <a:effectLst/>
              </a:rPr>
              <a:t>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3504</Words>
  <Application>Microsoft Office PowerPoint</Application>
  <PresentationFormat>Widescreen</PresentationFormat>
  <Paragraphs>481</Paragraphs>
  <Slides>149</Slides>
  <Notes>127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149</vt:i4>
      </vt:variant>
    </vt:vector>
  </HeadingPairs>
  <TitlesOfParts>
    <vt:vector size="156" baseType="lpstr">
      <vt:lpstr>Aptos</vt:lpstr>
      <vt:lpstr>Aptos Display</vt:lpstr>
      <vt:lpstr>Arial</vt:lpstr>
      <vt:lpstr>Calibri</vt:lpstr>
      <vt:lpstr>inherit</vt:lpstr>
      <vt:lpstr>TWK Lausanne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143</cp:revision>
  <dcterms:created xsi:type="dcterms:W3CDTF">2024-08-07T17:48:28Z</dcterms:created>
  <dcterms:modified xsi:type="dcterms:W3CDTF">2024-10-07T14:00:55Z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